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8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9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0A8E-466F-A2EE-D631-BECF8EAF5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8D0D21-FEA5-3E4D-725A-695262952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6DAE2-6FC9-79CB-770B-1F81A7E4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8BB97-A8FC-281A-5206-051F22A9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DAD1A-F6E6-3FB9-D81B-FA0118C4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2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B3E7-2FCD-A3A9-CD1E-5523710E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FD36E-25A4-A8CF-37E9-7591D097F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D8D9B-5CB5-7733-17E0-5425C190F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0DBF9-D169-E2B7-648D-7536B5C6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809CC-92FF-6AE8-C8C4-5796F7FE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38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260CA8-07E3-4EE2-46C0-3A78793B7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07D4D-60F9-D5A7-B854-D11E62DCE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A1747-A397-ADE3-2D0F-51180025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2B581-A729-DA27-E074-27CDFF91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41FCF-6C0B-EEE1-E803-A9911620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0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09A2-5125-B4BF-8C47-6D32C0B60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B524E-4D95-2D17-3FC8-D0F42F7E2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23C37-01D2-1F80-2330-4F787E23E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CDB86-DBA6-8490-D46B-CE975DE2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EB25-9DA1-5C9D-B424-9F2BEECF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6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8207D-5204-94CE-7B8A-031F5B1DA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503FE-2D29-5338-DF13-9F3158674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E83E2-3F48-59CD-B273-729E6B285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6F33-7827-4D6E-0F94-A5F0CFE2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0269-450D-3558-CFB1-FA2492C8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21F8-7FEA-D862-6106-A322AB2AA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7EEED-FE8C-6F14-164F-A0F75E73E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9842F-CCB0-9B1D-8D76-B8241E603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AD60C-2705-6D38-5CD7-D96E3F225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4C081-8C99-3021-0B5F-7724F32C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FFB37-48D5-1F39-00C7-1CFA7C80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0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B010A-6D95-9BA0-A8AE-82E5A4D1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39E36-E08B-B67D-AE7A-5EE2C50EE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7EE8F-D49B-56C8-C034-E5BF24159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44DBD0-EA18-A253-0BED-C23F87377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9C119-DDA5-DA40-01B0-CD63810AE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F551D3-D70C-F9B4-1B91-249D45A71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302997-CE3E-4724-46BB-1A5636C1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690F9D-6D60-2378-1F7E-410A500E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7201-994A-E2B9-2E24-3B5A0905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CECAF-039E-5C4E-4B48-1802A61AC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583D8-F35B-E44D-0092-40EFD18A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8FA3C-0083-06E2-DC80-A99954060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55209-F013-2B38-CEBD-408F49524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09656-20D4-80BB-FCAA-622B71C20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31AAE-411C-754D-CCE6-2818966E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6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40BB-9200-1F27-797D-C93B50527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37827-3852-DD80-204B-707D78DA8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3443A-B5BB-CFBD-13A2-50D67C7CC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9A4B9-2C60-DD02-7753-F83DA7AA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DA5EC-D98B-6081-4DA5-3DA830AE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513C6-9A7A-8560-D987-C9BDEC5F8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4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64F3-DE3F-28B1-02C8-B96064F08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DB8313-55E5-9448-3A27-9C2F679EA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380B7-CC29-0C5C-2BE3-5A6C7A7F3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FB040-8ACA-7EB0-29EB-8DEBC0066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D5B21-5C2A-DADA-ADE8-FA09537D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1852B-0116-FA13-4944-066FF1C0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1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A5B42A-E3C6-189B-F021-53F267B7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2EFD8-290D-A5F9-0088-F7FCADF7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144B-401C-149A-E8D5-DC7C1EE3C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1E08D6-EE12-49E0-A05F-D16665F20E6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4E9F4-0C92-77FA-FDC8-6A541A09A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AD8BA-E4FB-7DAB-BE0B-29BDDD1AA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ED49C7-F94F-4889-928E-801792FA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6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239F7-0D42-46D1-92A9-E4445DF2F6C7}"/>
              </a:ext>
            </a:extLst>
          </p:cNvPr>
          <p:cNvSpPr txBox="1"/>
          <p:nvPr/>
        </p:nvSpPr>
        <p:spPr>
          <a:xfrm>
            <a:off x="3827721" y="2594344"/>
            <a:ext cx="775113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Professor </a:t>
            </a:r>
            <a:r>
              <a:rPr lang="en-US" dirty="0" err="1"/>
              <a:t>Abderrah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2D3D06-F737-E0B0-9C51-BDF976E294B5}"/>
              </a:ext>
            </a:extLst>
          </p:cNvPr>
          <p:cNvGrpSpPr/>
          <p:nvPr/>
        </p:nvGrpSpPr>
        <p:grpSpPr>
          <a:xfrm>
            <a:off x="9248" y="0"/>
            <a:ext cx="12193548" cy="7224639"/>
            <a:chOff x="-11561" y="0"/>
            <a:chExt cx="12214356" cy="72246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F0B23A-67F2-BC54-5FD3-9532B1717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561" y="0"/>
              <a:ext cx="12191233" cy="7224639"/>
            </a:xfrm>
            <a:prstGeom prst="rect">
              <a:avLst/>
            </a:prstGeom>
          </p:spPr>
        </p:pic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44223A0C-D7BD-9E4A-E820-2A1E4DCE9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491" y="124809"/>
              <a:ext cx="8640304" cy="101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Prof. Abderrahmane Tadjeddine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Directeur de </a:t>
              </a:r>
              <a:r>
                <a:rPr kumimoji="0" lang="en-US" alt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Recjercje</a:t>
              </a: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r>
                <a:rPr kumimoji="0" lang="en-US" alt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Emérite</a:t>
              </a: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au CNRS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Membre </a:t>
              </a:r>
              <a:r>
                <a:rPr kumimoji="0" lang="en-US" alt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fondateur</a:t>
              </a: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de </a:t>
              </a:r>
              <a:r>
                <a:rPr kumimoji="0" lang="en-US" alt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l'Académie</a:t>
              </a: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r>
                <a:rPr kumimoji="0" lang="en-US" altLang="en-US" sz="2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Algérienne</a:t>
              </a: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des Sciences et Technologies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463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WhatsApp Video 2025-09-08 at 05.48.58_a60add68">
            <a:hlinkClick r:id="" action="ppaction://media"/>
            <a:extLst>
              <a:ext uri="{FF2B5EF4-FFF2-40B4-BE49-F238E27FC236}">
                <a16:creationId xmlns:a16="http://schemas.microsoft.com/office/drawing/2014/main" id="{C961F848-87AE-6B14-3C33-14A9698B6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2714" y="224766"/>
            <a:ext cx="3731193" cy="663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21</Words>
  <Application>Microsoft Office PowerPoint</Application>
  <PresentationFormat>Widescreen</PresentationFormat>
  <Paragraphs>4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Arial Unicode MS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Lawrence Norris</dc:creator>
  <cp:lastModifiedBy>Lawrence Norris</cp:lastModifiedBy>
  <cp:revision>3</cp:revision>
  <dcterms:created xsi:type="dcterms:W3CDTF">2025-09-08T10:24:40Z</dcterms:created>
  <dcterms:modified xsi:type="dcterms:W3CDTF">2025-09-08T14:07:50Z</dcterms:modified>
</cp:coreProperties>
</file>